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80" r:id="rId3"/>
    <p:sldId id="281" r:id="rId4"/>
    <p:sldId id="282" r:id="rId5"/>
    <p:sldId id="283" r:id="rId6"/>
    <p:sldId id="287" r:id="rId7"/>
    <p:sldId id="284" r:id="rId8"/>
    <p:sldId id="285" r:id="rId9"/>
    <p:sldId id="28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6C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46" autoAdjust="0"/>
    <p:restoredTop sz="94660"/>
  </p:normalViewPr>
  <p:slideViewPr>
    <p:cSldViewPr snapToGrid="0">
      <p:cViewPr varScale="1">
        <p:scale>
          <a:sx n="63" d="100"/>
          <a:sy n="63" d="100"/>
        </p:scale>
        <p:origin x="7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27T04:54:35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6297">
    <iact:property name="dataType"/>
    <iact:actionData xml:id="d0">
      <inkml:trace xmlns:inkml="http://www.w3.org/2003/InkML" xml:id="stk0" contextRef="#ctx0" brushRef="#br0">4667 7205 0,'76'0'138,"406"0"-126,508 0-1,-432 0-2,-51 0-1,0 0 2,-126 0 0,-26 0 0,-76 0 1,-25 0-2,-102 0 1,0 0 1,-50 0-1,-1 0 3,-50 0-3,0 0-1,-26 0-1,0 0 3,1 0-1,-1 0 2,1 0 7,-1 0 14</inkml:trace>
    </iact:actionData>
  </iact:action>
  <iact:action type="add" startTime="35077">
    <iact:property name="dataType"/>
    <iact:actionData xml:id="d1">
      <inkml:trace xmlns:inkml="http://www.w3.org/2003/InkML" xml:id="stk1" contextRef="#ctx0" brushRef="#br0">21055 10375 0,'25'0'171,"102"102"-160,102 50-1,-52-50 0,1-52 0,25 1 2,50-51-2,1 0-2,76-51 2,-76-76 1,25-25 0,-51 0-1,-25 0-1,25 0 0,-101 25 2,0-25 1,0 101-2,-26-51 0,-25 52-1,26-1 0,-26 0 3,-25 26-3,-1-51 3,1 50-3,0 26 1,-26 0-1,-25-25 1,25 25 0,1-25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27T04:54:35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902">
    <iact:property name="dataType"/>
    <iact:actionData xml:id="d0">
      <inkml:trace xmlns:inkml="http://www.w3.org/2003/InkML" xml:id="stk0" contextRef="#ctx0" brushRef="#br0">13368 7154 0,'26'0'99,"50"0"-82,76 0-10,127 0 2,-76-25-2,-51 25 4,1 0-2,-27-26 4,27 26-4,-27 0-1,-24-51 2,-26 51-2,51-25 2,-51 25 1,51-25-2,-51 25 2,51 0 1,-26-26-4,26 26 4,-51-25-2,-25 25 0,0 0 0,-1 0 0,-24-25-1,-1 25 20,0 0 2</inkml:trace>
    </iact:actionData>
  </iact:action>
  <iact:action type="add" startTime="25852">
    <iact:property name="dataType"/>
    <iact:actionData xml:id="d1">
      <inkml:trace xmlns:inkml="http://www.w3.org/2003/InkML" xml:id="stk1" contextRef="#ctx0" brushRef="#br0">17224 7205 0,'51'-26'29,"152"-50"-16,51 0-3,-26 51-5,-76-26 5,26 26-1,-77-1 4,26 26-4,-25-25 2,-1 25-2,1 0-1,-26-25 4,51 25-4,-26 0 4,26-51-2,0 25-1,25 1 1,76 0 0,-76-51 0,77 0 0,-77 50 2,26-50-4,-52 51 2,1-51 1,-25 50-1,-1 1 0,-25-1 1,-25 1-2,0 0 1,-26-1 0,1 26 0,-1-25 1,0 0 8,-25-1 13,26 26-21,-1 0 9,-25-25-10,25 25-2,1-25 12</inkml:trace>
    </iact:actionData>
  </iact:action>
  <iact:action type="add" startTime="34405">
    <iact:property name="dataType"/>
    <iact:actionData xml:id="d2">
      <inkml:trace xmlns:inkml="http://www.w3.org/2003/InkML" xml:id="stk2" contextRef="#ctx0" brushRef="#br0">20497 4846 0,'0'-26'114,"25"26"20,153 76-123,126 102-2,-75-26 2,-1-50-1,-50-1 3,-1-25-5,-101-25 0,51 25 7,-25-25-9,-26-1 8,0-24-9,-26 25 5,1-26 0,-25 0 0,-1-25 1,0 26-1,1-26-1,-1 0 3,-25 25-2,25-25 39,-50-25 245,-26-51-285,-76-51 0,26-25 2,50 75-1,1 27 0,-1-1 0,25 26 0,1-1 0,0 1 1,-1-1 11,77 77 86,51 51-98,-52-52 0,1 1 0,0 0 0,-26 0 0,0-1 0,1-24 0,-1-1 0,-25 0 3,26-25 5,-26 26 3,0-1 20,0 1 38,0-1 42,0 0-81,0 1-19,25-26-11,0 25 31,-25 0-22,-50-25 62,-27 0-71,-75 0 0,0 0 2,25 0-4,26-25 2,25 25 2,25-25-4,0-1 3,26 26-2,-1 0 1,1-25 2,0 25 7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27T04:54:35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2683">
    <iact:property name="dataType"/>
    <iact:actionData xml:id="d0">
      <inkml:trace xmlns:inkml="http://www.w3.org/2003/InkML" xml:id="stk0" contextRef="#ctx0" brushRef="#br0">13774 8016 0,'-25'0'18,"0"0"26,50 0-5,254 0-27,228 0-1,-151 0-4,-1 0 4,-51 0 2,-50 0-3,-51 0-3,-76 0 4,-51 0-1,0 0-1,-51 0 4,1 0-5,-1 0 5,0 0 14,1 0 4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27T04:54:35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162">
    <iact:property name="dataType"/>
    <iact:actionData xml:id="d0">
      <inkml:trace xmlns:inkml="http://www.w3.org/2003/InkML" xml:id="stk0" contextRef="#ctx0" brushRef="#br0">10603 8092 0,'26'0'181,"75"0"-171,1 0 2,24 0-2,-24 0-1,25 0 2,-26 0-1,26 0-1,-25 0 1,101 0-1,-1 0 2,1 0-1,51 0 0,0 0 2,-1 0-3,-24 0 0,-26 0 3,0 0-4,0 51 3,-51-51-2,-25 0 1,25 0 2,-25 26-2,-26-26 0,26 0 2,-51 0-5,26 0 3,-26 0 0,25 25 1,-25-25-2,26 0 3,-1 25-2,1-25 0,25 26 1,-26-26-1,26 0-2,-76 0 246,177 0-245,279 0 0,-152 0 1,1 0 2,-103-51-3,-50 51 2,-25 0 0,-26 0-3,-51 0 3,26 0-2,-25 0 3,25 0-2,-26 0-2,26 51 2,0-26 2,-26-25-4,-25 25 3,26-25-1,-26 0 1,0 0-2,0 0 3,0 0-2,-25 0-2,25 0 2,0 0 1,-50 0 0,75 0-3,-25-25 3,0 25 0,0-25 0,51 25-3,-51 0 2,-25-26 0,0 26 1,0 0 0,-26 0-3,26-25 4,-26 25 8,0 0 9,1 0-18,-1 0 8,0 0 11,1 0-8,-1 0 422</inkml:trace>
    </iact:actionData>
  </iact:action>
  <iact:action type="add" startTime="37697">
    <iact:property name="dataType"/>
    <iact:actionData xml:id="d1">
      <inkml:trace xmlns:inkml="http://www.w3.org/2003/InkML" xml:id="stk1" contextRef="#ctx0" brushRef="#br0">6544 9741 0,'76'0'31,"406"51"-23,635 127 4,-508-26-3,-26-76 6,-76 51-5,1-26-1,-102 26-2,-77-51-1,-75-51 1,-26 52 2,-75-52 2,-27 26 1,-49-51 3,-1 25-13,-26-25 210,356-51-202,863-177 0,202 76 1,-380 50-2,-533 52 1,-152-1 0,-51 51 1,-152 0-1,-51 0 1,-76-25 1,26 25-5,-51 0 3,-26 0 11,0 0-10,1 0 7,-1 0-7,0 0 0,-25-26-2,26 26 2,-1 0 8,0 0 3,1 0-2,-1 0 20</inkml:trace>
    </iact:actionData>
  </iact:action>
  <iact:action type="add" startTime="46684">
    <iact:property name="dataType"/>
    <iact:actionData xml:id="d2">
      <inkml:trace xmlns:inkml="http://www.w3.org/2003/InkML" xml:id="stk2" contextRef="#ctx0" brushRef="#br0">15601 12176 0,'0'0'7,"-26"0"28,26-25 1,26 25 16,126 0-42,406 0 4,-101 0-7,-51 25 3,-51-25 1,-51 77 1,1-27-1,-26-24-5,-76-1 3,76 26 3,76-26 7,-127 26-11,-126-51 2,25 0-1,-26 0 2,26 25-1,-26-25 2,26 0-2,25 0-2,-50 0 2,50 0 1,-25 0-2,-26 0 1,-25 0 1,1 0-1,-27 0-1,1 0 2,-26 0-2,1 0 203,101 0-202,456-152 1,-101 76-2,-127 0 4,-50 25-5,-26 26 2,-76-1 0,-51 26 1,25-50-1,-100 50 1,-1 0-2,0 0 1,-26 0 0,-24 0-1,25 0 2,-1 0 0,1 0-1,0 0-2,0 0 4,-26 0-3,76 0 1,-25 0 1,1 0-2,49 0 1,27 50 0,-52-50 0,51 0 0,1 0 2,24 0-4,-25 0 4,-50 0 0,-1 0-4,-25 0 3,0 0-2,-25 0 0,-25 0 1,-1 0 0,0 0 10,1 0 194,24 0-205,229 0 2,229 0 0,-153 26-3,0-26 3,-50 0-2,-52 50 3,-50-50-3,-51 0 2,26 0 5,-102 0-12,26 0 7,-1 0-1,-76 0-2,77 0 2,-26 0 1,0 0-1,-25 0 1,25 0-2,0-25 1,-25 25 2,0-25-2,-26 25-2,26 0 2,-26 0 10,0 0-7,1 0 5,-1-26 12,0 26 11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27T04:54:35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844">
    <iact:property name="dataType"/>
    <iact:actionData xml:id="d0">
      <inkml:trace xmlns:inkml="http://www.w3.org/2003/InkML" xml:id="stk0" contextRef="#ctx0" brushRef="#br0">7305 12912 0,'-25'0'31,"0"0"-12,-1 51 2,1 76-12,0 50 3,25-75-2,0 24-1,0-49 3,50-1-4,52-26 4,-26 27-4,0-52 2,0-25 3,26 0-6,-26 0 4,0 0-1,0 0 0,-25-51 0,25-25 0,-26 25 2,-24-25-2,-26 25-1,0-25 1,0 26 1,0-1-2,-26 0 0,-24 0 2,-1 26-2,-25 0 3,51 25-3,-52-26 4,52 26-6,-26 0 3,1 0 0,-1 0 0,25 0 3,-24 51-5,-1 25 1,0 0 2,-25 0-1,51-25 3,-1 51-6,26-77 3,0 0 0,0 1 0,0-1 1,51 0 10,25-25-11,51 0 0,-51 0-1,-25-25 0,0 0 2,-26-1 1,-25 1-4,25 0 2,-25-1 0,0 1 20,0-1-20,0 1 12,0 0 9</inkml:trace>
    </iact:actionData>
  </iact:action>
  <iact:action type="add" startTime="8256">
    <iact:property name="dataType"/>
    <iact:actionData xml:id="d1">
      <inkml:trace xmlns:inkml="http://www.w3.org/2003/InkML" xml:id="stk1" contextRef="#ctx0" brushRef="#br0">7179 11948 0,'0'26'40,"0"24"-29,76 77-1,-26-51-1,-24 26 1,-1-52 1,-25-24-1,26-26 1,-26 25 0,25 0-2,-25 1 30</inkml:trace>
    </iact:actionData>
  </iact:action>
  <iact:action type="add" startTime="9086">
    <iact:property name="dataType"/>
    <iact:actionData xml:id="d2">
      <inkml:trace xmlns:inkml="http://www.w3.org/2003/InkML" xml:id="stk2" contextRef="#ctx0" brushRef="#br0">7204 12100 0,'0'-25'25,"0"0"1,25-26-13,305-76-5,51-101 3,-153 126-4,-101 52 1,-51-27 2,-25 52 0,-26 25 2,0-25-4,1 25 13</inkml:trace>
    </iact:actionData>
  </iact:action>
  <iact:action type="add" startTime="10032">
    <iact:property name="dataType"/>
    <iact:actionData xml:id="d3">
      <inkml:trace xmlns:inkml="http://www.w3.org/2003/InkML" xml:id="stk3" contextRef="#ctx0" brushRef="#br0">7229 12278 0,'26'0'129,"101"0"-119,25-25 0,-25-1 1,-51 1-2,-26-1 5,1 26-7,-25-25 5,-1 25-4,0 0 14,-25-25 8,0-1 38,26 26-46</inkml:trace>
    </iact:actionData>
  </iact:action>
  <iact:action type="add" startTime="13773">
    <iact:property name="dataType"/>
    <iact:actionData xml:id="d4">
      <inkml:trace xmlns:inkml="http://www.w3.org/2003/InkML" xml:id="stk4" contextRef="#ctx0" brushRef="#br0">10629 11339 0,'50'0'35,"27"0"-21,75 0-8,127-25 5,-76 25-3,0-51 0,25 1 4,-50-27 3,-26 52-9,-25-26 3,-51 26 2,25-51-3,-25 51 3,-25-1-1,-26 1 0,1-1-1,-1 26-1,-25-25 13,26 0-10,-26-51-1,25-1 0,-25 1-1,51-50 8,-51-1-14,0 25 7,0-25 1,0 51 0,-26-25-2,1-1 1,-26 52 0,26-26 0,-26 25 2,-25 0-2,25 26-2,-50-26 4,25 26-4,25-1 5,-25 1-3,25 0-2,-25-1 2,0 1 0,50 25 2,-24-26-4,-1 1 2,0 0 15,26 25-18,-26-26 1,26 1 4,-26 25-1,26 0-3,-1 0 4,-75 0-4,50-51 2,-25 51 2,0 0-2,-51 0-2,51 26 4,-51 24-2,26-24-2,-26 50 4,0 25-3,0-50 4,26 0-6,25-1 6,25 27-6,0-27 5,0-24-3,-25 24 1,76-24 2,-51-1-3,26 0 0,0-25 3,-1 26-4,1-1 4,0 26-4,-26 25 2,26-25 0,-1 0 0,-25 25 1,51-26 0,-25 1-2,0 25 1,25-25 0,0 50 0,0-25 1,0 26-2,0-26 1,25 0 0,0-25 0,1 0 3,25 50-3,-26-76-3,26 52 6,25-27-5,25-24 2,-25-1 0,-25 0 0,0 1 2,25-26-4,-51 25 2,51-25 0,-25 0 2,25 0-3,26 0 1,-26-25 0,0-51 1,25 50 1,-50 1-5,0 0 6,0-1-6,-26 1 3,0 25 22,1 0-23,-1-26 1,0 1 10,1 25-10</inkml:trace>
    </iact:actionData>
  </iact:action>
  <iact:action type="add" startTime="19729">
    <iact:property name="dataType"/>
    <iact:actionData xml:id="d5">
      <inkml:trace xmlns:inkml="http://www.w3.org/2003/InkML" xml:id="stk5" contextRef="#ctx0" brushRef="#br0">13166 6723 0,'25'0'61,"51"25"-48,-25 51-1,50 0-3,-50-50 1,-26-26-2,1 25 0,-26 0 8,25-25 8,0 0-4,1 0-13,-1 0 3,26-25 0,0-51 1,-1-26-3,1 26 2,25 26 0,-50-1 3,-1 0-5,0 26 2,-25-1 2,0 1-2,0 0-2</inkml:trace>
    </iact:actionData>
  </iact:action>
  <iact:action type="add" startTime="32520">
    <iact:property name="dataType"/>
    <iact:actionData xml:id="d6">
      <inkml:trace xmlns:inkml="http://www.w3.org/2003/InkML" xml:id="stk6" contextRef="#ctx0" brushRef="#br0">14053 5860 0,'51'0'40,"25"76"-26,51 0-3,-76 26 5,0-51-11,-1-26 3,-50 0-1,26-25 6,-26 26-8,25-26 7,0 0 17,1 0 31,-1-26-49,102-177-2,76-126 1,-26-1 0,-75 102 3,-26 50-2,-25 51-5,-26 51 7,1 25-2,-1 26-5,-25 0 6,25-1-4,-25 1 26,26 25-23,-26-25 5</inkml:trace>
    </iact:actionData>
  </iact:action>
  <iact:action type="add" startTime="36211">
    <iact:property name="dataType"/>
    <iact:actionData xml:id="d7">
      <inkml:trace xmlns:inkml="http://www.w3.org/2003/InkML" xml:id="stk7" contextRef="#ctx0" brushRef="#br0">11440 7408 0,'-25'0'22,"101"0"117,102 0-127,177 0 0,-51 0-3,-75 0 1,24-26-3,-100 26 3,50 0 1,-51 0 1,-25 0-2,-26 0-2,1-25 5,-1 25-6,-25 0 6,26 0-4,-26 0 2,0 0-1,0-51-2,0 51 2,-25 0 0,-1 0 0,1-25 9,0 25-14,-26 0 5,1 0-2,-1 0 13,0 0 2,-25-26 148,-25 1-149,-102 0-14,-203-77 10,127 26 1,153 51-10,24 25 6,-24-26-11,24 26 8,1 0 6,0-25 2,101 25 92,76 25-102,25 26 2,-50-26-1,-51 26-4,0 0 3,-25-51 1,-25 25-1,24 1 1,-24-26 7,-1 0-7,0 0 20,-25 25 59,0 0-80,26 26 11,-26-25-12,25 24 4,-25-24-5,25-1 2,-25 0 0,26-25 0,-26 26 0,0-1 0,25-25 10,-25 25 1,-25 1 19,-26 25-30,-76 50 0,-50 26 3,75-26-6,26-50 6,25-26-6,1 1 3,24-1 0,1 0 3,0 1 5</inkml:trace>
    </iact:actionData>
  </iact:action>
  <iact:action type="add" startTime="39684">
    <iact:property name="dataType"/>
    <iact:actionData xml:id="d8">
      <inkml:trace xmlns:inkml="http://www.w3.org/2003/InkML" xml:id="stk8" contextRef="#ctx0" brushRef="#br0">12328 10731 0,'0'-26'26,"102"26"-25,329-25 7,76 25 0,-151-51 3,-52 51-4,-50-25 1,-26 25 1,-76 0 1,-50 0 1,-26 0-1,-25 0-2,-1 0 4,-24 0-3,-1-26 1,0 26 0,1 0 11,-1 0-1,-25-25 20</inkml:trace>
    </iact:actionData>
  </iact:action>
  <iact:action type="add" startTime="40559">
    <iact:property name="dataType"/>
    <iact:actionData xml:id="d9">
      <inkml:trace xmlns:inkml="http://www.w3.org/2003/InkML" xml:id="stk9" contextRef="#ctx0" brushRef="#br0">14662 10477 0,'203'101'23,"-152"-75"-17,-305-153-3,559 279 6,-280-152 0,0 25-3,1-25 16,-1 0 22,0 0-26,1 0 5,-1 26 5,1-26-8,-1 0-9,0 0 0,1 25-2,-1-25 0,-25 26 3,25-26-2,1 0-1,-1 0 11,-25 25-8,26-25-4,-26 25 34,-26 1-34,-50 50 3,-178 76-1,77 0 0,50-50 0,0-1 2,26-50-4,50 0 2,26-26 2,-1 0-1,1-25-3,25 26 3,-26-26-2,1 0 11</inkml:trace>
    </iact:actionData>
  </iact:action>
  <iact:action type="add" startTime="42161">
    <iact:property name="dataType"/>
    <iact:actionData xml:id="d10">
      <inkml:trace xmlns:inkml="http://www.w3.org/2003/InkML" xml:id="stk10" contextRef="#ctx0" brushRef="#br0">12404 14333 0,'0'0'19,"1218"-26"-3,-558-25-2,-356 26-7,-50 25 6,-77-51-5,-24 51 6,-77 0-7,25 0 2,-75 0 1,50-25 2,-51 25 5,0 0-2,1 0-9,-26-25 12,0-1 37,-26 26-40,-126-76-4,-127-51-3,51 77 3,101-26-2,0 25 3,51 0-2,25 51 1,1-25-3,-1 25 6,25 0-8,1 0 25,101 0 29,152 0-50,-25 0 2,-25 25-3,-77 0 0,-50 26 2,51-51-1,-77 0 0,0 0 2,1 0-4,-1 0 14,1 0-4,-26 26 34,0 24-21,0-24-21,0 50-1,-51 51 1,0-51 1,0 0 0,26 25-3,-26-50 4,26-26-1,-1 1 7,1-1-6,25 0 17,-25 1-10,25-1-9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27T04:54:35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30">
    <iact:property name="dataType"/>
    <iact:actionData xml:id="d0">
      <inkml:trace xmlns:inkml="http://www.w3.org/2003/InkML" xml:id="stk0" contextRef="#ctx0" brushRef="#br0">8143 6799 0,'25'0'178,"127"0"-170,203 0 2,0 0 0,-50 0 0,50 0 1,-51 0 0,1 25-3,-1-25 3,1 0-2,-77 0 3,-25 26-2,-51-26-1,-25 25 3,-25-25-4,-1 25 2,-25-25 1,-25 0-1,0 0 232,177 0-232,761 0 1,-583 0-1,101 0 1,-101 0-2,-50 51 0,-103-26 2,26 26-2,-76-26 2,-51-25 1,26 51-2,-77-51-2,26 26 2,-51-26 2,26 0-2,25 0-1,25 0 2,0 0-3,26-26 3,-26 1 0,26-51-1,24 76-2,-75-26 5,26 26-5,-77 0 2,0 0 1,25 0-1,-50 0 13,0 0 185,278 0-196,661 0-3,-483-25 1,1 25 1,-153 0-2,-51 0 3,-101 0-3,-51 0 0,1 0 1,-52 0 2,-50 25-2,-1-25 1,-24 0-3,25 0 2,-26 0 1,26 0-2,-26 0 1,26 0 0,0 0 1,-26 0-2,0 0 2,26 0-1,25 0 0,-25 0 1,0 0-2,-1 0 1,-24 0 2,24 0-4,1 0 4,-25 0-3,-1 0 0,0 0 11,1 0-10,-1 0 13,0 0-15,1 0 12,-1 0 11,0 0-20,1 0 8,-1 0-9,1 0 20,-1 0 223</inkml:trace>
    </iact:actionData>
  </iact:action>
  <iact:action type="add" startTime="9694">
    <iact:property name="dataType"/>
    <iact:actionData xml:id="d1">
      <inkml:trace xmlns:inkml="http://www.w3.org/2003/InkML" xml:id="stk1" contextRef="#ctx0" brushRef="#br0">7001 8143 0,'76'0'21,"787"51"0,-483 0-11,-25-26-2,51 26 2,-51-51 2,102 51-4,-51-51 2,101 0 0,1 25 3,-102-25-5,50 0 3,-101 0-2,0 0 1,-101 0 0,-51 0 0,-51 0-1,1 0 2,-27 0-2,-75 0 3,25 0-3,-25 0 0,-26 0 3,1 0 220,354-51-223,635-152 1,-482 102 1,-26 75-1,0-24 1,-151 50-2,-52 0 1,-50 0 0,-1 0 1,-100 0 0,-1 0-1,-25 0-2,-26 0 3,26 0-2,-26 0 1,26 0 1,-25 0 0,25 0-2,-77 0 0,26 0 3,-25 0-2,-26 0-1,1 0 225,304 0-214,228 0-15,-102 0 6,-50 0-4,26 0 1,-52 0 3,-25 0-3,-101 0 0,0 0 4,-102 0-4,0 50 5,-25-50-4,0 26 0,-26-1 2,26-25-1,25 25-1,-50 1 3,24-1-2,1-25-1,-51 26 1,-25-26 0,-25 0 0,-1 0 2,26 0 188,405 0-190,610 0 2,-559 0-4,0 50 2,-101-50 2,-101 0-2,-52 51-1,-100-51 1,-1 0 0,-25 0 0,-51 0 2,-25 0-4,-1 0 3,1 0 0,0 0-2,0 0 1,25 0 1,-26 0-2,-24 0 1,-1 0 0,26 0 0,-26 0 0,26 0 0,-26 0 0,26-25 1,-26 25-1,1 0 12,-1-26-4,1 26 2,-1 0 2,-25-25-13,25 25 1,1 0 0,-26-25 12,25 25-13,0 0 12,1-26-2</inkml:trace>
    </iact:actionData>
  </iact:action>
  <iact:action type="add" startTime="26695">
    <iact:property name="dataType"/>
    <iact:actionData xml:id="d2">
      <inkml:trace xmlns:inkml="http://www.w3.org/2003/InkML" xml:id="stk2" contextRef="#ctx0" brushRef="#br0">5555 10832 0,'0'-25'78,"76"-1"-37,381 1-31,101-26 1,-152 26 2,-51 25-7,-51-51 9,1 51-9,-52 0 5,-100 0-3,50 0 3,-77 0 0,-24 0 0,-51 0-3,25 0 2,-51 0 2,0-25 1,1 25-7,-1 0 3,1 0 11</inkml:trace>
    </iact:actionData>
  </iact:action>
  <iact:action type="add" startTime="29812">
    <iact:property name="dataType"/>
    <iact:actionData xml:id="d3">
      <inkml:trace xmlns:inkml="http://www.w3.org/2003/InkML" xml:id="stk3" contextRef="#ctx0" brushRef="#br0">9132 9741 0,'0'-25'21,"-25"76"89,25 101-100,-26 25 0,1-24 0,25-27 2,0-49-3,-26-52 1,26 26 1,0-26-2,0 0 2,0 1 28,0-1-18,0 0 20,0 1 8,0-52 32,0-126-71,0-203 2,0 51-2,0 101-2,0 51 3,0-26-1,0 102 1,0 25-1,0 1-1,0-1 1,0 25 1,0 1-1,-25 50 201,-26 77-198,1 25-6,-26-51 9,50-25-7,1-1-3,25-24 6,-26-26-2,26 25-2,-25 0 25,0-25 7,25-50-21,0-77-8,76-25-1,0-26-1,-25 77 2,-1 24-3,-24 52 2,-1-26 0,-25 26 0,25 25 0,1 0 1,-1 0 20,26 25-22,0 77 3,25-26-3,-51-25 4,1-1-6,-1 1 3,-25-25 1,25-26 0,-25 25-2,0 0 0</inkml:trace>
    </iact:actionData>
  </iact:action>
  <iact:action type="add" startTime="34612">
    <iact:property name="dataType"/>
    <iact:actionData xml:id="d4">
      <inkml:trace xmlns:inkml="http://www.w3.org/2003/InkML" xml:id="stk4" contextRef="#ctx0" brushRef="#br0">14028 12202 0,'25'-26'49,"356"1"-36,608-51-4,178 25 2,-127 51-3,102 0 0,-483 26 0,-151 24 3,-52-50-1,-100 26 2,-52 24-4,-50-50 3,-153 0-2,26 0 1,-76 0 1,0 0-1,-1 0 0,1 0 224,101 0-225,914 0 3,-508 0-5,-26 0 3,-75 0 2,-102 0-3,-50 0 2,-102 0-2,-26 0 2,-75 0-3,25 0 2,-77 0 1,26 0-1,-25 0 0,0 0 0,0 0 0,-26 0 1,26 0-2,50 0 2,-25 0-2,0 0 2,51 0-1,-51 0 0,0-25 0,51 0 0,-51 25 0,0-26 0,1 1 0,-27 25 2,52-25-3,-51-1 0,25 26 4,-51 0-5,26-25 2,-26 25 2,-25-25 6,25 25-8,1 0 0,-1-26 11,26 26-11,0-25 2,25-1-4,0 1 3,25-26-2,1 26 2,-51 25-1,50-51-1,-50 26 2,0 25-1,-1-26 0,1 26 0,-26 0 2,1 0-3,24 0 2,-24 0-2,-1 0 1,1 0 10,-1 0-1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27T04:54:35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0">
    <iact:property name="dataType"/>
    <iact:actionData xml:id="d0">
      <inkml:trace xmlns:inkml="http://www.w3.org/2003/InkML" xml:id="stk0" contextRef="#ctx0" brushRef="#br0">23972 3831 0,'-25'0'0,"0"0"0,-1 0 0,-24 0 0,24 0 0,-25 0 0,1 25 0,-1 1 0,26 24 0,-26 1 0,26 0 0,-1 0 0,1-1 0,25 1 0,-26 51 0,26-52 0,0 1 0,0-26 0,0 1 0,0-1 0,0 0 0,0 1 0,0-1 0,0 1 0,77-1 0,24 0 0,77 26 0,50 0 0,-76-51 0,-50 25 0,24-25 0,-50 0 0,1 0 0,-27 0 0,52 26 0,-77-26 0,77 0 0,-26 0 0,-26 0 0,1 0 0,25 0 0,-25 0 0,25 0 0,-25 0 0,25-26 0,-25 1 0,50-1 0,-75 1 0,-1 0 0,0-1 0,1 26 0,-1 0 0,-25-25 0,25 25 0,-25-25 0,0-1 0,0-25 0,0 1 0,-25-77 0,0 25 0,-51 1 0,50 25 0,-25-51 0,-50 51 0,25-25 0,-102-1 0,1 26 0,-26 51 0,25-1 0,77 26 0,-51 0 0,25 0 0,51 0 0,-1 0 0,27 0 0,-1 0 0,0 0 0,26 0 0,0 0 0,-1 0 0,1 0 0,25 26 0,-51-26 0,26 0 0,-26 25 0,-25 51 0,-26-25 0,26 0 0,26-1 0,-1-24 0,0-1 0,26 0 0,-1 1 0,1-1 0,0-25 0,-1 25 0</inkml:trace>
    </iact:actionData>
  </iact:action>
  <iact:action type="add" startTime="0">
    <iact:property name="dataType"/>
    <iact:actionData xml:id="d1">
      <inkml:trace xmlns:inkml="http://www.w3.org/2003/InkML" xml:id="stk1" contextRef="#ctx0" brushRef="#br0">2333 5023 0,'-25'0'0,"76"76"0,75 76 0,-24 26 0,-1-76 0,1-1 0,-77-50 0,1-26 0,-1 0 0,0-25 0,1 0 0,24-25 0,27-76 0,24-77 0,1 51 0,-1 0 0,-50 1 0,25 49 0,-51-24 0,1 50 0,-1-25 0,0 25 0,1 26 0,-1-26 0,-25 26 0,25 25 0,-25-25 0,0-1 0,0 1 0,0-1 0,0 1 0</inkml:trace>
    </iact:actionData>
  </iact:action>
  <iact:action type="add" startTime="0">
    <iact:property name="dataType"/>
    <iact:actionData xml:id="d2">
      <inkml:trace xmlns:inkml="http://www.w3.org/2003/InkML" xml:id="stk2" contextRef="#ctx0" brushRef="#br0">5530 11086 0,'50'0'0,"26"0"0,305 0 0,152 0 0,25 0 0,-102 0 0,1 0 0,0 0 0,-102 0 0,0 0 0,-101 0 0,50 0 0,-50 0 0,-51 50 0,-26-24 0,-24-26 0,-27 25 0,-49-25 0,-27 26 0,-24-26 0,50 0 0,330 0 0,684-127 0,-506 51 0,-51 25 0,-77 51 0,-75-25 0,-77 25 0,-101 0 0,0 0 0,-101 0 0,-1 0 0,-25 0 0,-25 0 0,0 0 0,-1 0 0,-24 0 0,-1 0 0,0 0 0,1 0 0,-1 0 0,1 0 0,-1 0 0,0 0 0,1 0 0,-1 0 0,0-26 0</inkml:trace>
    </iact:actionData>
  </iact:action>
  <iact:action type="add" startTime="0">
    <iact:property name="dataType"/>
    <iact:actionData xml:id="d3">
      <inkml:trace xmlns:inkml="http://www.w3.org/2003/InkML" xml:id="stk3" contextRef="#ctx0" brushRef="#br0">2967 13115 0,'0'-25'0,"26"25"0,25 50 0,50 26 0,-50-25 0,-26 0 0,26-26 0,-26-25 0,1 26 0,-1-26 0,76 0 0,128-153 0,-26 1 0,-26 25 0,-50 26 0,-25-26 0,-52 26 0,1 50 0,25 0 0,-50 0 0,-26 26 0,0-26 0,25 26 0,-25 0 0,25 25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19-01-27T04:54:35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043">
    <iact:property name="dataType"/>
    <iact:actionData xml:id="d0">
      <inkml:trace xmlns:inkml="http://www.w3.org/2003/InkML" xml:id="stk0" contextRef="#ctx0" brushRef="#br0">10274 6697 0,'50'0'148,"77"26"-138,76-1 3,-25 51-7,-77-50 5,26-26-1,-26 0 3,26 0-2,0-51-2,-51-25 1,26 0-4,-26 25 5,25-51-1,-50 26 0,-26 26 0,1 24 0,-1-25 1,0 26 5,-25 0-12,26-1 47</inkml:trace>
    </iact:actionData>
  </iact:action>
  <iact:action type="add" startTime="17487">
    <iact:property name="dataType"/>
    <iact:actionData xml:id="d1">
      <inkml:trace xmlns:inkml="http://www.w3.org/2003/InkML" xml:id="stk1" contextRef="#ctx0" brushRef="#br0">17047 6850 0,'-26'0'82,"1"0"-71,0 0-7,-77-26 6,-75-25 5,75 1-11,-25 24 6,51 26 1,-25-50-1,50 50 0,26 0 0,-26 0 3,26 0-7,-26 0 7,25 0-6,1 0 4,0 0-1,-1 0 10,-24 0-10,24 0 1,1 25 2,-26 26-6,26-26 3,-1 26 0,-24 0 3,50-26-6,-26 0 3,1-25 3,25 26-6,0-1 4,0 0 2,0 26-3,0 25-3,25 51 2,51-51 2,-25 51-1,0-51 0,0 26 0,50-26 0,-50-26 3,25 26-6,25-25 7,26 0-3,-51-26-6,26 1 6,-1 24-2,1-50 2,25 0-1,25 0 4,51 0-8,-51-25 4,76 0 3,-75-1-5,75-50 2,-76 25 3,76 26-3,-75 0-3,24-26 6,-25 51-1,1 0-7,24-25 5,-75 25 0,24 0 0,-49 0 1,-52 0 244,26 0-248,228-26 7,127-75-7,-153 75 7,1 26-8,-76-25 5,-77 25 2,26 0-4,-76 0-2,25 0 3,-51 0 4,26-25-7,-26 25 23,1 0-19,-1 0 8,0 0-6,1 0 8,-1 0 5,-25-26-2,25 26-16,1 0 11,-1 0-9,1 0 11,-1-25-1,0 0 23,1 25-23,-26-26-12,25 1 1,0 0 16,-25-26-16,0-25-3,0 0 8,-25-51-4,-26 25 2,1 52-4,-1-27-1,-25 27 10,-26-26-10,26 25-1,0 26 5,-25-1 2,-1 1-6,1-1 3,-1 26 0,-25 0 1,26 0-2,-26 0 5,0 0-8,0 0 5,-25 0 2,-76 77-6,25-52 6,-26 51-7,52 0 9,-26-51-9,25 52 4,77-52 5,-1 0-6,26 1-3,26-1 9,24-25 233,-50 0-234,-152 0-5,-127-51-2,25 26 3,76-26 1,51 26-1,-25-26 3,76 51-6,76-25 3,-51 25 3,76-26-6,0 26 5,1-25-4,24 25 3,1 0 8,-1 0 2,1 0 12,0 0 18</inkml:trace>
    </iact:actionData>
  </iact:action>
  <iact:action type="add" startTime="28247">
    <iact:property name="dataType"/>
    <iact:actionData xml:id="d2">
      <inkml:trace xmlns:inkml="http://www.w3.org/2003/InkML" xml:id="stk2" contextRef="#ctx0" brushRef="#br0">12455 8625 0,'0'-25'119,"26"25"-81,-1 0 3,0 0-27,26-51-8,51 26 7,50-1-6,0 1 3,76-26 1,-126 26-1,75 0 0,-50-1 0,-25 1 0,-1-1 0,1-24 5,-52 50-10,26 0 5,-25-26 5,0 26-9,0 0 4,-1 0 3,1 0-3,-26 0-2,26-25 1,-25 25 1,-1 0 0,0 0 0,1 0 5,-1 0-9,0 0 7,1 0 5</inkml:trace>
    </iact:actionData>
  </iact:action>
  <iact:action type="add" startTime="31288">
    <iact:property name="dataType"/>
    <iact:actionData xml:id="d3">
      <inkml:trace xmlns:inkml="http://www.w3.org/2003/InkML" xml:id="stk3" contextRef="#ctx0" brushRef="#br0">21892 8752 0,'76'0'117,"153"0"-108,100-51 1,-126 51 4,-50-25-3,-27 25-5,-49 0 4,-1 0 0,-26 0 0,1 0 0,0 0 0,-26 0 0,1 0 4,-1 0 5,0 0 23,-25-25-36,26 25 37,-1-26-5</inkml:trace>
    </iact:actionData>
  </iact:action>
  <iact:action type="add" startTime="33854">
    <iact:property name="dataType"/>
    <iact:actionData xml:id="d4">
      <inkml:trace xmlns:inkml="http://www.w3.org/2003/InkML" xml:id="stk4" contextRef="#ctx0" brushRef="#br0">16286 9640 0,'25'0'47,"102"0"-35,203 0 1,-26 0-7,-50 0 4,0 0-3,-51 0 3,-1 0 2,-49 0-4,-1 0 2,-25-51 1,-51 26-1,25 25 0,-50-26-1,-26 26 1,1 0 0,-1-25 12,1 25-14,-26-51 12,25 1-5,-25-27-9,0-49 4,0 50 0,0-1 0,0 27 3,0-26-6,0 25 3,0 0 3,0 0-6,-25 1 7,-1-1-7,1 26 3,-1-26 0,1 25 0,-26-24 4,51 24-8,-50-24 8,-1 24-8,-25-24 5,76 24 2,-51 1-6,26 25 6,-26-26-6,26 26 3,-1 0 4,1 0-8,-1 0 4,1 0 4,-26 0-8,26 0 5,-51 0-2,-26 0 5,-24 0-7,-27 26 3,52-1 0,-1 1 0,26-26 4,-25 25-8,50-25 7,0 25-6,26-25 4,0 0 2,-1 0-3,1 0-3,-1 0 3,1 0 0,-26 0 0,1 0 10,-1 0-9,0 0 3,0 0-8,-25 26 4,26-26 3,-1 25-6,0 0 4,0-25 1,1 51-4,-1-26 1,0 1 5,26-26-7,-1 25 3,-24 1 0,24-1 0,-24 0 0,24 26 0,-25-26 0,1 26 4,-1-26-7,26 26 3,-1-25 4,1-1-8,0-25 4,25 25 3,-26 1 5,26-1 5,0 26 4,0-26-17,0 26 3,0 0-6,0-1 6,0-24-2,0-1-4,51 0 6,-26 26-7,1-25 4,-1 24 5,0-24-4,26-1-2,-26 0 2,1 1-2,25-1 2,-26 0-1,26 1 8,-26-1-9,0-25 0,26 26 2,-25-1-2,24 0 2,1 1 10,0-26-11,-26 25-1,0-25 1,1 0 3,25 0-6,-1 0 3,1 0 0,-26 0 5,1 0-7,-1 0 3,1-25-1,-1 25-3,0 0 3,1 0 15</inkml:trace>
    </iact:actionData>
  </iact:action>
</iact:action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8E0A9-F71F-4F40-B85A-9028C0CD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15138-43FB-4A30-8024-805DD78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D5E02-DC50-427A-8FEB-A058FBF5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6CCD-8AC2-49AE-A48F-47551A1D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E32A-5133-4C84-B041-FF485EBD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9D2DA1-C8E3-4854-8B59-0D5A6F13D801}"/>
              </a:ext>
            </a:extLst>
          </p:cNvPr>
          <p:cNvSpPr/>
          <p:nvPr userDrawn="1"/>
        </p:nvSpPr>
        <p:spPr>
          <a:xfrm>
            <a:off x="9692640" y="5344160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19DD6-3B22-448E-A9A4-5B44DB6F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EBA07-749A-4E1E-A675-0716B5C9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03403-3ED2-4F79-B489-8D09CB7ED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A9463-6482-4465-86DF-E3C99955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B87F-B509-4D42-B1DB-79B48D65B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2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236B-F278-4839-BE13-85D3CBB43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437B-B3F5-44D9-937E-BC2912CBC7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3A360-6908-4552-B528-CEF345C2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E44A-FDA6-404E-86B7-FC28AEDCE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68BD3-9C66-45B9-9B39-42CA8A75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F3FB-EC8E-4B85-B241-74E02AA8B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CF352-CFB7-4957-A124-04E866303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D79E-8055-40D0-BEB9-8CBC1E2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8006-0641-48A6-B9BA-6F9CB8F1B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114E-CEF0-4976-95E6-826BC690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09117E-D144-4645-A788-9C835E2E397C}"/>
              </a:ext>
            </a:extLst>
          </p:cNvPr>
          <p:cNvSpPr/>
          <p:nvPr userDrawn="1"/>
        </p:nvSpPr>
        <p:spPr>
          <a:xfrm>
            <a:off x="10779760" y="5682457"/>
            <a:ext cx="1412240" cy="1168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9043-217C-4EA2-8F66-6CF3B7D67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949EE-C24C-4CC0-9EDD-9B2E4B8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1BD4-6E96-4BDA-946B-FBFDA477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5A8DB-C598-4793-8DC2-186C456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291C7-3317-49B3-944B-22D05951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6D75-75E6-4E72-BFF3-F77884A0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F82-865B-4F62-9D72-E5A2E941D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3B93-CEF1-496F-BAB3-B93451485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FBEEA-9C36-475B-933D-C15049DA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12271-56AB-4D94-A5F7-2E0EEED6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BB062-9C1D-4A9F-AF72-18CD8D8D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3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6C53-4B66-444E-8C21-292D7338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22278-D553-4F4F-ADF1-6E51AB0AE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895B6-D83D-431F-8EE7-2354B6BF6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AB65D-008A-4C95-9C62-F9E536B3A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3CAA6-BA85-4552-83E2-990C8FA78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5B18-015A-4890-BDA7-1C59E818B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0C76E-6CFD-4566-B37A-54F49D69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B0BA5C-BEC6-4FCA-94EA-872366A70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739D-84CA-4545-B7E4-5317EBA4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4CA39-7F8B-4870-A782-1A6FC38C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2BDD0-3848-47F0-8198-9370176B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35C48-4DCC-4340-832E-F4EB2C1E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47AC8-B9D3-4D88-8482-81660597D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61BAA-F094-4329-9512-8606E545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0FDE6-7C68-40CE-856C-0EE1651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6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C929-556F-4A40-BA72-7B2BA1F3D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B104-A90A-4800-9D07-0BB01FF8E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51EA7-AABE-44D7-92BB-2F3F4FEB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4B427-058F-4C7A-929B-6DAEF2F3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B9E28-BBB8-46A8-826A-65224E45D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2CF07-881F-4EC3-AED1-542DBC8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4C37-C29B-41FF-ABC5-406C2C6AC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3676A-27E0-45A8-B502-E760C609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2C911-5D3E-445C-899B-1063F5852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A96AC-6BD5-4B8E-8FF3-49710717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05D07-65FF-46CD-8E05-0FC6D11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9303A-1F8A-4E2A-B587-C76B7C57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4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ACD80-25DD-498B-8518-16ECF004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7B007-A9C2-412B-BB9A-F67A5D537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CD26A-C49F-41F7-AC24-F5FFA4B47F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D1B23-F958-4E0A-893E-C68E6A3B2F92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25065-5567-47AF-889A-9579BE59F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65AE0-822B-4353-9D25-FB1DEF9DC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FDBF2-C35B-4913-AA7C-CBA445785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microsoft.com/office/2011/relationships/inkAction" Target="../ink/inkAction3.xml"/><Relationship Id="rId4" Type="http://schemas.openxmlformats.org/officeDocument/2006/relationships/hyperlink" Target="http://data-flair.training/blogs/hadoop-tutorial-for-beginner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microsoft.com/office/2011/relationships/inkAction" Target="../ink/inkAction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microsoft.com/office/2011/relationships/inkAction" Target="../ink/inkAction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microsoft.com/office/2011/relationships/inkAction" Target="../ink/inkAction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microsoft.com/office/2011/relationships/inkAction" Target="../ink/inkAction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0" name="Rectangle 7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4A121-0ADB-4D33-95FF-46E4B0D33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38" y="4756638"/>
            <a:ext cx="11139854" cy="930447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Hadoop Tutorial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93815-F7EF-4E19-A093-7B920DE76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9362" y="5815698"/>
            <a:ext cx="9144000" cy="420001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74E856"/>
                </a:solidFill>
              </a:rPr>
              <a:t>MapReduce : What is Mapper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F7CB3E-2738-497B-BA29-597FF1AFC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80" y="307731"/>
            <a:ext cx="3997637" cy="3997637"/>
          </a:xfrm>
          <a:prstGeom prst="rect">
            <a:avLst/>
          </a:prstGeom>
        </p:spPr>
      </p:pic>
      <p:pic>
        <p:nvPicPr>
          <p:cNvPr id="1026" name="Picture 2" descr="Image result for hadoop">
            <a:extLst>
              <a:ext uri="{FF2B5EF4-FFF2-40B4-BE49-F238E27FC236}">
                <a16:creationId xmlns:a16="http://schemas.microsoft.com/office/drawing/2014/main" id="{D2831393-074A-4025-9A42-0F1D46DE8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043" y="989022"/>
            <a:ext cx="5455917" cy="263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1" name="Straight Connector 7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4C2B9F7-9833-45C9-916B-8454253727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13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32"/>
    </mc:Choice>
    <mc:Fallback>
      <p:transition spd="slow" advTm="25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r>
              <a:rPr lang="en-US" dirty="0"/>
              <a:t>		Thanks and do subscribe to my channel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17D1BF5-2445-4C6E-976D-67D7F14185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5"/>
    </mc:Choice>
    <mc:Fallback xmlns="">
      <p:transition spd="slow" advTm="2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Hadoop MapReduce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MapReduce is a programming model and an associated implementation for processing big data sets with a parallel, distributed algorithm on a cluster of nodes.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MapReduce</a:t>
            </a:r>
            <a:r>
              <a:rPr lang="en-US" dirty="0"/>
              <a:t> is the processing layer of </a:t>
            </a:r>
            <a:r>
              <a:rPr lang="en-US" b="1" dirty="0"/>
              <a:t>Hadoop</a:t>
            </a:r>
            <a:r>
              <a:rPr lang="en-US" dirty="0"/>
              <a:t>.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MapReduce programming model is designed for processing large volumes of data in parallel by dividing the work into a set of independent tasks.</a:t>
            </a:r>
          </a:p>
          <a:p>
            <a:pPr marL="457200" lvl="1" indent="0">
              <a:buNone/>
            </a:pPr>
            <a:r>
              <a:rPr lang="en-US" dirty="0"/>
              <a:t> </a:t>
            </a:r>
          </a:p>
          <a:p>
            <a:pPr marL="457200" lvl="1" indent="0">
              <a:buNone/>
            </a:pPr>
            <a:r>
              <a:rPr lang="en-US" dirty="0"/>
              <a:t>Complete job which is submitted by the user to master is divided into small works called tasks and assigned to slaves.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Parallel processing distributed across the nodes make Hadoop MapReduce a powerful and efficient processing tool.</a:t>
            </a: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60FDEDC-B082-45FB-8F28-EC2CE687594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80120" y="2593800"/>
              <a:ext cx="7333920" cy="13060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60FDEDC-B082-45FB-8F28-EC2CE68759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0760" y="2584440"/>
                <a:ext cx="7352640" cy="13248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DE2CACE-08FF-4F69-9EAA-2507ADCE3B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566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41"/>
    </mc:Choice>
    <mc:Fallback>
      <p:transition spd="slow" advTm="50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1BB621A-4C66-44D6-B1A3-2B98CE08B8E0}"/>
              </a:ext>
            </a:extLst>
          </p:cNvPr>
          <p:cNvSpPr/>
          <p:nvPr/>
        </p:nvSpPr>
        <p:spPr>
          <a:xfrm>
            <a:off x="1534159" y="1269366"/>
            <a:ext cx="9608762" cy="489751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Map Phase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MapReduce Mapper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E8C6539-D15E-47C5-B9B5-AEF9A2745207}"/>
              </a:ext>
            </a:extLst>
          </p:cNvPr>
          <p:cNvSpPr/>
          <p:nvPr/>
        </p:nvSpPr>
        <p:spPr>
          <a:xfrm>
            <a:off x="3479800" y="1737360"/>
            <a:ext cx="1010920" cy="3931920"/>
          </a:xfrm>
          <a:prstGeom prst="roundRect">
            <a:avLst/>
          </a:pr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Input Format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5296E90-EDB3-4EA3-8F45-53426DE8AB0F}"/>
              </a:ext>
            </a:extLst>
          </p:cNvPr>
          <p:cNvSpPr/>
          <p:nvPr/>
        </p:nvSpPr>
        <p:spPr>
          <a:xfrm>
            <a:off x="4856480" y="1991360"/>
            <a:ext cx="998220" cy="457835"/>
          </a:xfrm>
          <a:prstGeom prst="roundRect">
            <a:avLst/>
          </a:prstGeom>
          <a:solidFill>
            <a:srgbClr val="34D4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InputSplit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5E9E7F8-44D3-41D5-858C-34BFD36E707C}"/>
              </a:ext>
            </a:extLst>
          </p:cNvPr>
          <p:cNvSpPr/>
          <p:nvPr/>
        </p:nvSpPr>
        <p:spPr>
          <a:xfrm>
            <a:off x="6167120" y="1991359"/>
            <a:ext cx="1310640" cy="4578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RecordReader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5F000E9-C27A-4481-998E-E78A121E3065}"/>
              </a:ext>
            </a:extLst>
          </p:cNvPr>
          <p:cNvSpPr/>
          <p:nvPr/>
        </p:nvSpPr>
        <p:spPr>
          <a:xfrm>
            <a:off x="7830820" y="1991359"/>
            <a:ext cx="812800" cy="457835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Mapper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ADF67D0-C342-425A-A408-925E57CBE0B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490720" y="2220278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4A952B8-863F-4605-A514-CCE9145ADFF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5854700" y="2220277"/>
            <a:ext cx="312420" cy="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357B7B-8347-4BBE-A244-24BC2FF4F7AF}"/>
              </a:ext>
            </a:extLst>
          </p:cNvPr>
          <p:cNvCxnSpPr>
            <a:cxnSpLocks/>
          </p:cNvCxnSpPr>
          <p:nvPr/>
        </p:nvCxnSpPr>
        <p:spPr>
          <a:xfrm>
            <a:off x="7477760" y="2220276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3AED775-FB78-4D5F-B534-8B035E128C90}"/>
              </a:ext>
            </a:extLst>
          </p:cNvPr>
          <p:cNvSpPr/>
          <p:nvPr/>
        </p:nvSpPr>
        <p:spPr>
          <a:xfrm>
            <a:off x="4848860" y="3018155"/>
            <a:ext cx="988060" cy="457835"/>
          </a:xfrm>
          <a:prstGeom prst="roundRect">
            <a:avLst/>
          </a:prstGeom>
          <a:solidFill>
            <a:srgbClr val="34D4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InputSplit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9575D15-1417-437C-92E3-0E873A3E0ECB}"/>
              </a:ext>
            </a:extLst>
          </p:cNvPr>
          <p:cNvSpPr/>
          <p:nvPr/>
        </p:nvSpPr>
        <p:spPr>
          <a:xfrm>
            <a:off x="6159500" y="3018154"/>
            <a:ext cx="1310640" cy="4578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RecordReader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15D0B62-72B7-4C67-AE79-F6A9A40B0763}"/>
              </a:ext>
            </a:extLst>
          </p:cNvPr>
          <p:cNvSpPr/>
          <p:nvPr/>
        </p:nvSpPr>
        <p:spPr>
          <a:xfrm>
            <a:off x="7823200" y="3018154"/>
            <a:ext cx="812800" cy="457835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Mapper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8AACDA4-C1BA-4D32-BB08-CAE9F20C8FA9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483100" y="3247073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F9CC0-8305-4EF4-B9F7-3455305A6B78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5836920" y="3247072"/>
            <a:ext cx="322580" cy="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F13E841-35E8-46AE-9E42-63CBE15F9A2F}"/>
              </a:ext>
            </a:extLst>
          </p:cNvPr>
          <p:cNvCxnSpPr>
            <a:cxnSpLocks/>
          </p:cNvCxnSpPr>
          <p:nvPr/>
        </p:nvCxnSpPr>
        <p:spPr>
          <a:xfrm>
            <a:off x="7470140" y="3247071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351F9AD-5516-43E8-A8D6-FE620E34D3C8}"/>
              </a:ext>
            </a:extLst>
          </p:cNvPr>
          <p:cNvSpPr/>
          <p:nvPr/>
        </p:nvSpPr>
        <p:spPr>
          <a:xfrm>
            <a:off x="4848860" y="5130799"/>
            <a:ext cx="1003300" cy="457835"/>
          </a:xfrm>
          <a:prstGeom prst="roundRect">
            <a:avLst/>
          </a:prstGeom>
          <a:solidFill>
            <a:srgbClr val="34D4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InputSplit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B001832-3639-491A-AE17-9B70279E0E11}"/>
              </a:ext>
            </a:extLst>
          </p:cNvPr>
          <p:cNvSpPr/>
          <p:nvPr/>
        </p:nvSpPr>
        <p:spPr>
          <a:xfrm>
            <a:off x="6159500" y="5130798"/>
            <a:ext cx="1310640" cy="4578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RecordReader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2346F33-A5D5-4A52-AC16-B1AA9A0FC835}"/>
              </a:ext>
            </a:extLst>
          </p:cNvPr>
          <p:cNvSpPr/>
          <p:nvPr/>
        </p:nvSpPr>
        <p:spPr>
          <a:xfrm>
            <a:off x="7823200" y="5130798"/>
            <a:ext cx="812800" cy="457835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Mapper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C0AB9A5-CE8F-411A-A8DC-08A429745D7C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4483100" y="5359717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AB392B9-B460-4793-A610-CBE88600C008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 flipV="1">
            <a:off x="5852160" y="5359716"/>
            <a:ext cx="307340" cy="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8C7B1A5-6940-4AE4-BDA8-746CA7C2FAA4}"/>
              </a:ext>
            </a:extLst>
          </p:cNvPr>
          <p:cNvCxnSpPr>
            <a:cxnSpLocks/>
          </p:cNvCxnSpPr>
          <p:nvPr/>
        </p:nvCxnSpPr>
        <p:spPr>
          <a:xfrm>
            <a:off x="7470140" y="5359715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7DAAE04-D638-4095-A656-E64AE9B7AD33}"/>
              </a:ext>
            </a:extLst>
          </p:cNvPr>
          <p:cNvCxnSpPr>
            <a:cxnSpLocks/>
          </p:cNvCxnSpPr>
          <p:nvPr/>
        </p:nvCxnSpPr>
        <p:spPr>
          <a:xfrm>
            <a:off x="5303520" y="4074160"/>
            <a:ext cx="0" cy="56896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09A4295-5D00-47D3-9530-FD671E5BAED5}"/>
              </a:ext>
            </a:extLst>
          </p:cNvPr>
          <p:cNvSpPr/>
          <p:nvPr/>
        </p:nvSpPr>
        <p:spPr>
          <a:xfrm>
            <a:off x="2072640" y="1737360"/>
            <a:ext cx="1280160" cy="393192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Input Data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HDFS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BA54A8B-F65D-4287-8976-E41F5E8EA0D7}"/>
              </a:ext>
            </a:extLst>
          </p:cNvPr>
          <p:cNvSpPr/>
          <p:nvPr/>
        </p:nvSpPr>
        <p:spPr>
          <a:xfrm>
            <a:off x="8983242" y="1991359"/>
            <a:ext cx="1946703" cy="457835"/>
          </a:xfrm>
          <a:prstGeom prst="roundRect">
            <a:avLst/>
          </a:prstGeom>
          <a:solidFill>
            <a:srgbClr val="F96C2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Intermediated Key-Val pair on local disk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2CF5294-B36F-4AB3-BB70-02DB3FE0E585}"/>
              </a:ext>
            </a:extLst>
          </p:cNvPr>
          <p:cNvSpPr/>
          <p:nvPr/>
        </p:nvSpPr>
        <p:spPr>
          <a:xfrm>
            <a:off x="8989060" y="3022399"/>
            <a:ext cx="1946703" cy="457835"/>
          </a:xfrm>
          <a:prstGeom prst="roundRect">
            <a:avLst/>
          </a:prstGeom>
          <a:solidFill>
            <a:srgbClr val="F96C2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Intermediated Key-Val pair on local disk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AA069629-AD97-4595-9B22-6C58603DC6C2}"/>
              </a:ext>
            </a:extLst>
          </p:cNvPr>
          <p:cNvSpPr/>
          <p:nvPr/>
        </p:nvSpPr>
        <p:spPr>
          <a:xfrm>
            <a:off x="8989060" y="5130797"/>
            <a:ext cx="1946703" cy="457835"/>
          </a:xfrm>
          <a:prstGeom prst="roundRect">
            <a:avLst/>
          </a:prstGeom>
          <a:solidFill>
            <a:srgbClr val="F96C2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Intermediated Key-Val pair on local disk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FB99A15-7919-4568-A2F4-ABC7C8B471AE}"/>
              </a:ext>
            </a:extLst>
          </p:cNvPr>
          <p:cNvCxnSpPr>
            <a:cxnSpLocks/>
          </p:cNvCxnSpPr>
          <p:nvPr/>
        </p:nvCxnSpPr>
        <p:spPr>
          <a:xfrm>
            <a:off x="8643620" y="2221892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E52FC61-062B-445C-B572-03E2C370997A}"/>
              </a:ext>
            </a:extLst>
          </p:cNvPr>
          <p:cNvCxnSpPr>
            <a:cxnSpLocks/>
          </p:cNvCxnSpPr>
          <p:nvPr/>
        </p:nvCxnSpPr>
        <p:spPr>
          <a:xfrm>
            <a:off x="8617482" y="3269952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FD3DD3B-ECF3-494F-9E67-E3D8B3C0A789}"/>
              </a:ext>
            </a:extLst>
          </p:cNvPr>
          <p:cNvCxnSpPr>
            <a:cxnSpLocks/>
          </p:cNvCxnSpPr>
          <p:nvPr/>
        </p:nvCxnSpPr>
        <p:spPr>
          <a:xfrm>
            <a:off x="8636000" y="5371962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80DDDA8-378D-474D-A266-6F0D717E94B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812480" y="1735200"/>
              <a:ext cx="3297240" cy="858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80DDDA8-378D-474D-A266-6F0D717E94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03120" y="1725840"/>
                <a:ext cx="3315960" cy="8776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6907E3A-D912-496D-A2C0-24A6AFD5EF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56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93"/>
    </mc:Choice>
    <mc:Fallback>
      <p:transition spd="slow" advTm="56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Hadoop MapReduce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b="1" dirty="0"/>
              <a:t>Mapper</a:t>
            </a:r>
            <a:r>
              <a:rPr lang="en-US" dirty="0"/>
              <a:t> task is the first phase of processing that processes each input record (from RecordReader) and generates an intermediate key-value pair. </a:t>
            </a:r>
          </a:p>
          <a:p>
            <a:pPr marL="457200" lvl="1" indent="0">
              <a:buNone/>
            </a:pPr>
            <a:endParaRPr lang="en-US" b="1" dirty="0">
              <a:hlinkClick r:id="rId4"/>
            </a:endParaRPr>
          </a:p>
          <a:p>
            <a:pPr marL="457200" lvl="1" indent="0">
              <a:buNone/>
            </a:pPr>
            <a:r>
              <a:rPr lang="en-US" b="1" dirty="0"/>
              <a:t>Hadoop </a:t>
            </a:r>
            <a:r>
              <a:rPr lang="en-US" dirty="0"/>
              <a:t>Mapper store intermediate-output on the local disk, as it is the temporary data, storing it on HDFS will create unnecessary replicas and all.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7150157-51E9-4393-A5CA-6FC14EE2101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940640" y="2885760"/>
              <a:ext cx="96840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7150157-51E9-4393-A5CA-6FC14EE210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931280" y="2876400"/>
                <a:ext cx="987120" cy="190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BA3FAFC-DF08-43BB-9B1C-644FC67751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82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912"/>
    </mc:Choice>
    <mc:Fallback>
      <p:transition spd="slow" advTm="46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Hadoop MapReduce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92500" lnSpcReduction="20000"/>
          </a:bodyPr>
          <a:lstStyle/>
          <a:p>
            <a:pPr fontAlgn="base"/>
            <a:r>
              <a:rPr lang="en-US" b="1" dirty="0"/>
              <a:t>Hadoop Mapper</a:t>
            </a:r>
            <a:r>
              <a:rPr lang="en-US" dirty="0"/>
              <a:t> task processes each input record and it generates a new &lt;key, value&gt; pairs. The &lt;key, value&gt; pairs can be completely different from the input pair. In mapper task, the output is the full collection of all these &lt;key, value&gt; pairs. 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Before writing the output for each mapper task, partitioning of output take place based on the key and then </a:t>
            </a:r>
            <a:r>
              <a:rPr lang="en-US" b="1" dirty="0"/>
              <a:t>sorting </a:t>
            </a:r>
            <a:r>
              <a:rPr lang="en-US" dirty="0"/>
              <a:t>is done. This partitioning specifies that all the values for each key are grouped together.</a:t>
            </a:r>
          </a:p>
          <a:p>
            <a:pPr marL="0" indent="0" fontAlgn="base">
              <a:buNone/>
            </a:pPr>
            <a:endParaRPr lang="en-US" dirty="0"/>
          </a:p>
          <a:p>
            <a:pPr fontAlgn="base"/>
            <a:r>
              <a:rPr lang="en-US" dirty="0"/>
              <a:t>MapReduce frame generates one map task for each </a:t>
            </a:r>
            <a:r>
              <a:rPr lang="en-US" dirty="0" err="1"/>
              <a:t>InputSplit</a:t>
            </a:r>
            <a:r>
              <a:rPr lang="en-US" dirty="0"/>
              <a:t> generated by the </a:t>
            </a:r>
            <a:r>
              <a:rPr lang="en-US" b="1" dirty="0" err="1"/>
              <a:t>InputFormat</a:t>
            </a:r>
            <a:r>
              <a:rPr lang="en-US" dirty="0"/>
              <a:t> for the job.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Mapper only understands &lt;key, value&gt; pairs of data, so before passing data to the mapper, data should be first converted into &lt;key, value&gt; pairs, which is done by RecordReader.</a:t>
            </a:r>
          </a:p>
          <a:p>
            <a:pPr marL="457200" lvl="1" indent="0">
              <a:buNone/>
            </a:pP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BFBCC8B-59FC-49B1-95F4-82F5C9A70C4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55840" y="2913120"/>
              <a:ext cx="8384040" cy="15894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BFBCC8B-59FC-49B1-95F4-82F5C9A70C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46480" y="2903760"/>
                <a:ext cx="8402760" cy="16081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7CBA8B8-F0EE-4359-B5B3-1A1135FA9C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737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385"/>
    </mc:Choice>
    <mc:Fallback>
      <p:transition spd="slow" advTm="86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1BB621A-4C66-44D6-B1A3-2B98CE08B8E0}"/>
              </a:ext>
            </a:extLst>
          </p:cNvPr>
          <p:cNvSpPr/>
          <p:nvPr/>
        </p:nvSpPr>
        <p:spPr>
          <a:xfrm>
            <a:off x="1534159" y="1269366"/>
            <a:ext cx="9608762" cy="489751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endParaRPr lang="en-US" b="1" dirty="0">
              <a:solidFill>
                <a:srgbClr val="FF0000"/>
              </a:solidFill>
            </a:endParaRP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Map Phase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MapReduce Mapper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E8C6539-D15E-47C5-B9B5-AEF9A2745207}"/>
              </a:ext>
            </a:extLst>
          </p:cNvPr>
          <p:cNvSpPr/>
          <p:nvPr/>
        </p:nvSpPr>
        <p:spPr>
          <a:xfrm>
            <a:off x="3479800" y="1737360"/>
            <a:ext cx="1010920" cy="3931920"/>
          </a:xfrm>
          <a:prstGeom prst="roundRect">
            <a:avLst/>
          </a:pr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Input Format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5296E90-EDB3-4EA3-8F45-53426DE8AB0F}"/>
              </a:ext>
            </a:extLst>
          </p:cNvPr>
          <p:cNvSpPr/>
          <p:nvPr/>
        </p:nvSpPr>
        <p:spPr>
          <a:xfrm>
            <a:off x="4856480" y="1991360"/>
            <a:ext cx="998220" cy="457835"/>
          </a:xfrm>
          <a:prstGeom prst="roundRect">
            <a:avLst/>
          </a:prstGeom>
          <a:solidFill>
            <a:srgbClr val="34D4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InputSplit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5E9E7F8-44D3-41D5-858C-34BFD36E707C}"/>
              </a:ext>
            </a:extLst>
          </p:cNvPr>
          <p:cNvSpPr/>
          <p:nvPr/>
        </p:nvSpPr>
        <p:spPr>
          <a:xfrm>
            <a:off x="6167120" y="1991359"/>
            <a:ext cx="1310640" cy="4578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RecordReader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5F000E9-C27A-4481-998E-E78A121E3065}"/>
              </a:ext>
            </a:extLst>
          </p:cNvPr>
          <p:cNvSpPr/>
          <p:nvPr/>
        </p:nvSpPr>
        <p:spPr>
          <a:xfrm>
            <a:off x="7830820" y="1991359"/>
            <a:ext cx="812800" cy="457835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Mapper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ADF67D0-C342-425A-A408-925E57CBE0B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490720" y="2220278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4A952B8-863F-4605-A514-CCE9145ADFF3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5854700" y="2220277"/>
            <a:ext cx="312420" cy="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357B7B-8347-4BBE-A244-24BC2FF4F7AF}"/>
              </a:ext>
            </a:extLst>
          </p:cNvPr>
          <p:cNvCxnSpPr>
            <a:cxnSpLocks/>
          </p:cNvCxnSpPr>
          <p:nvPr/>
        </p:nvCxnSpPr>
        <p:spPr>
          <a:xfrm>
            <a:off x="7477760" y="2220276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3AED775-FB78-4D5F-B534-8B035E128C90}"/>
              </a:ext>
            </a:extLst>
          </p:cNvPr>
          <p:cNvSpPr/>
          <p:nvPr/>
        </p:nvSpPr>
        <p:spPr>
          <a:xfrm>
            <a:off x="4848860" y="3018155"/>
            <a:ext cx="988060" cy="457835"/>
          </a:xfrm>
          <a:prstGeom prst="roundRect">
            <a:avLst/>
          </a:prstGeom>
          <a:solidFill>
            <a:srgbClr val="34D4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InputSplit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9575D15-1417-437C-92E3-0E873A3E0ECB}"/>
              </a:ext>
            </a:extLst>
          </p:cNvPr>
          <p:cNvSpPr/>
          <p:nvPr/>
        </p:nvSpPr>
        <p:spPr>
          <a:xfrm>
            <a:off x="6159500" y="3018154"/>
            <a:ext cx="1310640" cy="4578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RecordReader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15D0B62-72B7-4C67-AE79-F6A9A40B0763}"/>
              </a:ext>
            </a:extLst>
          </p:cNvPr>
          <p:cNvSpPr/>
          <p:nvPr/>
        </p:nvSpPr>
        <p:spPr>
          <a:xfrm>
            <a:off x="7823200" y="3018154"/>
            <a:ext cx="812800" cy="457835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Mapper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8AACDA4-C1BA-4D32-BB08-CAE9F20C8FA9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483100" y="3247073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0BF9CC0-8305-4EF4-B9F7-3455305A6B78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5836920" y="3247072"/>
            <a:ext cx="322580" cy="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F13E841-35E8-46AE-9E42-63CBE15F9A2F}"/>
              </a:ext>
            </a:extLst>
          </p:cNvPr>
          <p:cNvCxnSpPr>
            <a:cxnSpLocks/>
          </p:cNvCxnSpPr>
          <p:nvPr/>
        </p:nvCxnSpPr>
        <p:spPr>
          <a:xfrm>
            <a:off x="7470140" y="3247071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351F9AD-5516-43E8-A8D6-FE620E34D3C8}"/>
              </a:ext>
            </a:extLst>
          </p:cNvPr>
          <p:cNvSpPr/>
          <p:nvPr/>
        </p:nvSpPr>
        <p:spPr>
          <a:xfrm>
            <a:off x="4848860" y="5130799"/>
            <a:ext cx="1003300" cy="457835"/>
          </a:xfrm>
          <a:prstGeom prst="roundRect">
            <a:avLst/>
          </a:prstGeom>
          <a:solidFill>
            <a:srgbClr val="34D4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InputSplit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B001832-3639-491A-AE17-9B70279E0E11}"/>
              </a:ext>
            </a:extLst>
          </p:cNvPr>
          <p:cNvSpPr/>
          <p:nvPr/>
        </p:nvSpPr>
        <p:spPr>
          <a:xfrm>
            <a:off x="6159500" y="5130798"/>
            <a:ext cx="1310640" cy="4578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RecordReader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2346F33-A5D5-4A52-AC16-B1AA9A0FC835}"/>
              </a:ext>
            </a:extLst>
          </p:cNvPr>
          <p:cNvSpPr/>
          <p:nvPr/>
        </p:nvSpPr>
        <p:spPr>
          <a:xfrm>
            <a:off x="7823200" y="5130798"/>
            <a:ext cx="812800" cy="457835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Mapper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C0AB9A5-CE8F-411A-A8DC-08A429745D7C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4483100" y="5359717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AB392B9-B460-4793-A610-CBE88600C008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 flipV="1">
            <a:off x="5852160" y="5359716"/>
            <a:ext cx="307340" cy="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8C7B1A5-6940-4AE4-BDA8-746CA7C2FAA4}"/>
              </a:ext>
            </a:extLst>
          </p:cNvPr>
          <p:cNvCxnSpPr>
            <a:cxnSpLocks/>
          </p:cNvCxnSpPr>
          <p:nvPr/>
        </p:nvCxnSpPr>
        <p:spPr>
          <a:xfrm>
            <a:off x="7470140" y="5359715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7DAAE04-D638-4095-A656-E64AE9B7AD33}"/>
              </a:ext>
            </a:extLst>
          </p:cNvPr>
          <p:cNvCxnSpPr>
            <a:cxnSpLocks/>
          </p:cNvCxnSpPr>
          <p:nvPr/>
        </p:nvCxnSpPr>
        <p:spPr>
          <a:xfrm>
            <a:off x="5303520" y="4074160"/>
            <a:ext cx="0" cy="56896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09A4295-5D00-47D3-9530-FD671E5BAED5}"/>
              </a:ext>
            </a:extLst>
          </p:cNvPr>
          <p:cNvSpPr/>
          <p:nvPr/>
        </p:nvSpPr>
        <p:spPr>
          <a:xfrm>
            <a:off x="2072640" y="1737360"/>
            <a:ext cx="1280160" cy="393192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Input Data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HDFS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BA54A8B-F65D-4287-8976-E41F5E8EA0D7}"/>
              </a:ext>
            </a:extLst>
          </p:cNvPr>
          <p:cNvSpPr/>
          <p:nvPr/>
        </p:nvSpPr>
        <p:spPr>
          <a:xfrm>
            <a:off x="8983242" y="1991359"/>
            <a:ext cx="1946703" cy="457835"/>
          </a:xfrm>
          <a:prstGeom prst="roundRect">
            <a:avLst/>
          </a:prstGeom>
          <a:solidFill>
            <a:srgbClr val="F96C2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Intermediated Key-Val pair on local disk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2CF5294-B36F-4AB3-BB70-02DB3FE0E585}"/>
              </a:ext>
            </a:extLst>
          </p:cNvPr>
          <p:cNvSpPr/>
          <p:nvPr/>
        </p:nvSpPr>
        <p:spPr>
          <a:xfrm>
            <a:off x="8989060" y="3022399"/>
            <a:ext cx="1946703" cy="457835"/>
          </a:xfrm>
          <a:prstGeom prst="roundRect">
            <a:avLst/>
          </a:prstGeom>
          <a:solidFill>
            <a:srgbClr val="F96C2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Intermediated Key-Val pair on local disk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AA069629-AD97-4595-9B22-6C58603DC6C2}"/>
              </a:ext>
            </a:extLst>
          </p:cNvPr>
          <p:cNvSpPr/>
          <p:nvPr/>
        </p:nvSpPr>
        <p:spPr>
          <a:xfrm>
            <a:off x="8989060" y="5130797"/>
            <a:ext cx="1946703" cy="457835"/>
          </a:xfrm>
          <a:prstGeom prst="roundRect">
            <a:avLst/>
          </a:prstGeom>
          <a:solidFill>
            <a:srgbClr val="F96C2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Intermediated Key-Val pair on local disk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FB99A15-7919-4568-A2F4-ABC7C8B471AE}"/>
              </a:ext>
            </a:extLst>
          </p:cNvPr>
          <p:cNvCxnSpPr>
            <a:cxnSpLocks/>
          </p:cNvCxnSpPr>
          <p:nvPr/>
        </p:nvCxnSpPr>
        <p:spPr>
          <a:xfrm>
            <a:off x="8643620" y="2221892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E52FC61-062B-445C-B572-03E2C370997A}"/>
              </a:ext>
            </a:extLst>
          </p:cNvPr>
          <p:cNvCxnSpPr>
            <a:cxnSpLocks/>
          </p:cNvCxnSpPr>
          <p:nvPr/>
        </p:nvCxnSpPr>
        <p:spPr>
          <a:xfrm>
            <a:off x="8617482" y="3269952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FD3DD3B-ECF3-494F-9E67-E3D8B3C0A789}"/>
              </a:ext>
            </a:extLst>
          </p:cNvPr>
          <p:cNvCxnSpPr>
            <a:cxnSpLocks/>
          </p:cNvCxnSpPr>
          <p:nvPr/>
        </p:nvCxnSpPr>
        <p:spPr>
          <a:xfrm>
            <a:off x="8636000" y="5371962"/>
            <a:ext cx="36576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2C3CDFD-811E-47E0-8B91-41F9F875F39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84440" y="1644120"/>
              <a:ext cx="3004920" cy="3579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2C3CDFD-811E-47E0-8B91-41F9F875F3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75080" y="1634760"/>
                <a:ext cx="3023640" cy="359856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DF27123-D1A3-4D37-A038-3283397067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082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205"/>
    </mc:Choice>
    <mc:Fallback>
      <p:transition spd="slow" advTm="52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Hadoop MapReduce : Key Value </a:t>
            </a:r>
            <a:r>
              <a:rPr lang="en-US" sz="2800" b="1" dirty="0" err="1"/>
              <a:t>genration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dirty="0"/>
              <a:t>Let us now discuss the key-value pair generation in Hadoop:</a:t>
            </a:r>
          </a:p>
          <a:p>
            <a:pPr marL="0" indent="0" fontAlgn="base">
              <a:buNone/>
            </a:pPr>
            <a:endParaRPr lang="en-US" dirty="0"/>
          </a:p>
          <a:p>
            <a:pPr fontAlgn="base"/>
            <a:r>
              <a:rPr lang="en-US" b="1" dirty="0" err="1"/>
              <a:t>InputSplit</a:t>
            </a:r>
            <a:r>
              <a:rPr lang="en-US" b="1" dirty="0"/>
              <a:t> – </a:t>
            </a:r>
            <a:r>
              <a:rPr lang="en-US" dirty="0"/>
              <a:t>It is the logical representation of data. It describes a unit of work that contains a single map task in a MapReduce program. </a:t>
            </a:r>
          </a:p>
          <a:p>
            <a:pPr fontAlgn="base"/>
            <a:endParaRPr lang="en-US" b="1" dirty="0"/>
          </a:p>
          <a:p>
            <a:pPr fontAlgn="base"/>
            <a:r>
              <a:rPr lang="en-US" b="1" dirty="0"/>
              <a:t>RecordReader – </a:t>
            </a:r>
            <a:r>
              <a:rPr lang="en-US" dirty="0"/>
              <a:t>It communicates with the </a:t>
            </a:r>
            <a:r>
              <a:rPr lang="en-US" dirty="0" err="1"/>
              <a:t>InputSplit</a:t>
            </a:r>
            <a:r>
              <a:rPr lang="en-US" dirty="0"/>
              <a:t> and it converts the data into key-value pairs suitable for reading by the Mapper. </a:t>
            </a:r>
          </a:p>
          <a:p>
            <a:pPr fontAlgn="base"/>
            <a:r>
              <a:rPr lang="en-US" dirty="0"/>
              <a:t>By default, it uses </a:t>
            </a:r>
            <a:r>
              <a:rPr lang="en-US" dirty="0" err="1"/>
              <a:t>TextInputFormat</a:t>
            </a:r>
            <a:r>
              <a:rPr lang="en-US" dirty="0"/>
              <a:t> for converting data into the key-value pair. </a:t>
            </a:r>
          </a:p>
          <a:p>
            <a:pPr fontAlgn="base"/>
            <a:r>
              <a:rPr lang="en-US" dirty="0"/>
              <a:t>RecordReader communicates with the </a:t>
            </a:r>
            <a:r>
              <a:rPr lang="en-US" dirty="0" err="1"/>
              <a:t>Inputsplit</a:t>
            </a:r>
            <a:r>
              <a:rPr lang="en-US" dirty="0"/>
              <a:t> until the file reading is not completed.</a:t>
            </a:r>
          </a:p>
          <a:p>
            <a:pPr marL="457200" lvl="1" indent="0">
              <a:buNone/>
            </a:pP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2BC4362-7603-4237-B7E7-129DD17E055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99800" y="2447640"/>
              <a:ext cx="8548560" cy="19454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2BC4362-7603-4237-B7E7-129DD17E05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90440" y="2438280"/>
                <a:ext cx="8567280" cy="19641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9BC06AC-0133-4B5D-B077-EF71AEBCA4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51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41"/>
    </mc:Choice>
    <mc:Fallback>
      <p:transition spd="slow" advTm="50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r>
              <a:rPr lang="en-US" sz="2800" b="1" dirty="0"/>
              <a:t>Hadoop MapReduce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dirty="0"/>
              <a:t>Let us now see the mapper process in Hadoop:</a:t>
            </a:r>
          </a:p>
          <a:p>
            <a:pPr fontAlgn="base"/>
            <a:r>
              <a:rPr lang="en-US" b="1" dirty="0" err="1"/>
              <a:t>InputSplits</a:t>
            </a:r>
            <a:r>
              <a:rPr lang="en-US" dirty="0"/>
              <a:t> converts the physical representation of the block into logical for the Hadoop mapper. To read the 100MB file, two </a:t>
            </a:r>
            <a:r>
              <a:rPr lang="en-US" dirty="0" err="1"/>
              <a:t>InputSlits</a:t>
            </a:r>
            <a:r>
              <a:rPr lang="en-US" dirty="0"/>
              <a:t> are required. One </a:t>
            </a:r>
            <a:r>
              <a:rPr lang="en-US" dirty="0" err="1"/>
              <a:t>InputSplit</a:t>
            </a:r>
            <a:r>
              <a:rPr lang="en-US" dirty="0"/>
              <a:t> is created for each block and one RecordReader and one mapper are created for each </a:t>
            </a:r>
            <a:r>
              <a:rPr lang="en-US" dirty="0" err="1"/>
              <a:t>InputSplit</a:t>
            </a:r>
            <a:r>
              <a:rPr lang="en-US" dirty="0"/>
              <a:t>.</a:t>
            </a:r>
          </a:p>
          <a:p>
            <a:pPr fontAlgn="base"/>
            <a:endParaRPr lang="en-US" dirty="0"/>
          </a:p>
          <a:p>
            <a:pPr fontAlgn="base"/>
            <a:r>
              <a:rPr lang="en-US" b="1" dirty="0" err="1"/>
              <a:t>InputSplits</a:t>
            </a:r>
            <a:r>
              <a:rPr lang="en-US" dirty="0"/>
              <a:t> do not always depend on the number of blocks, we can customize the number of splits for a particular file by setting </a:t>
            </a:r>
            <a:r>
              <a:rPr lang="en-US" b="1" i="1" dirty="0" err="1">
                <a:highlight>
                  <a:srgbClr val="00FFFF"/>
                </a:highlight>
              </a:rPr>
              <a:t>mapred.max.split.size</a:t>
            </a:r>
            <a:r>
              <a:rPr lang="en-US" dirty="0"/>
              <a:t> property during job execution.</a:t>
            </a:r>
          </a:p>
          <a:p>
            <a:pPr fontAlgn="base"/>
            <a:endParaRPr lang="en-US" dirty="0"/>
          </a:p>
          <a:p>
            <a:pPr fontAlgn="base"/>
            <a:r>
              <a:rPr lang="en-US" b="1" dirty="0" err="1"/>
              <a:t>RecordReader’s</a:t>
            </a:r>
            <a:r>
              <a:rPr lang="en-US" dirty="0"/>
              <a:t> responsibility is to keep reading/converting data into key-value pairs until the end of the file. Byte offset (unique number) is assigned to each line present in the file by RecordReader. Further, this key-value pair is sent to the mapper. The output of the mapper program is called as intermediate data (key-value pairs which are understandable to reduce)</a:t>
            </a:r>
          </a:p>
          <a:p>
            <a:pPr marL="457200" lvl="1" indent="0">
              <a:buNone/>
            </a:pP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53982BF-C3AE-4C9C-A038-29C1849CA08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30880" y="1260360"/>
              <a:ext cx="8420400" cy="35528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53982BF-C3AE-4C9C-A038-29C1849CA0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1520" y="1251000"/>
                <a:ext cx="8439120" cy="35715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BA6B0D0-5AD2-4FE1-8B49-28E88E0EF7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271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C794-E2FF-42CF-A744-22648D9C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835"/>
          </a:xfrm>
        </p:spPr>
        <p:txBody>
          <a:bodyPr>
            <a:noAutofit/>
          </a:bodyPr>
          <a:lstStyle/>
          <a:p>
            <a:pPr fontAlgn="base"/>
            <a:r>
              <a:rPr lang="en-US" sz="2800" b="1" dirty="0"/>
              <a:t>Number of map</a:t>
            </a:r>
            <a:r>
              <a:rPr lang="en-US" sz="3200" dirty="0"/>
              <a:t> </a:t>
            </a:r>
            <a:r>
              <a:rPr lang="en-US" sz="2800" b="1" dirty="0"/>
              <a:t>tasks in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C164-ECB4-4861-BBED-C6F701518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For example, if we have a block size of 128 MB and we expect 10TB of input data, we will have 82,000 maps. Thus, the </a:t>
            </a:r>
            <a:r>
              <a:rPr lang="en-US" dirty="0" err="1"/>
              <a:t>InputFormat</a:t>
            </a:r>
            <a:r>
              <a:rPr lang="en-US" dirty="0"/>
              <a:t> determines the number of maps by the simple formula:</a:t>
            </a:r>
          </a:p>
          <a:p>
            <a:pPr marL="457200" lvl="1" indent="0">
              <a:buNone/>
            </a:pPr>
            <a:br>
              <a:rPr lang="en-US" dirty="0"/>
            </a:br>
            <a:r>
              <a:rPr lang="en-US" b="1" dirty="0"/>
              <a:t>No. of Mapper= {(total data size)/ (input split size)}</a:t>
            </a:r>
            <a:br>
              <a:rPr lang="en-US" dirty="0"/>
            </a:br>
            <a:r>
              <a:rPr lang="en-US" dirty="0"/>
              <a:t>For example, if data size is 1 TB and </a:t>
            </a:r>
            <a:r>
              <a:rPr lang="en-US" dirty="0" err="1"/>
              <a:t>InputSplit</a:t>
            </a:r>
            <a:r>
              <a:rPr lang="en-US" dirty="0"/>
              <a:t> size is 100 MB then,</a:t>
            </a:r>
            <a:br>
              <a:rPr lang="en-US" dirty="0"/>
            </a:br>
            <a:r>
              <a:rPr lang="en-US" dirty="0"/>
              <a:t>No. of Mapper= (1000*1000)/100= 10,000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E3C775E-51F4-4D9C-BB3D-95CB8C5E02B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698640" y="2237400"/>
              <a:ext cx="4749120" cy="12880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E3C775E-51F4-4D9C-BB3D-95CB8C5E02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9280" y="2228040"/>
                <a:ext cx="4767840" cy="13068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90D6901-73A8-4DCA-A9E3-446DC1F478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289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876"/>
    </mc:Choice>
    <mc:Fallback>
      <p:transition spd="slow" advTm="65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4022</TotalTime>
  <Words>261</Words>
  <Application>Microsoft Office PowerPoint</Application>
  <PresentationFormat>Widescreen</PresentationFormat>
  <Paragraphs>116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Hadoop Tutorial</vt:lpstr>
      <vt:lpstr>Hadoop MapReduce</vt:lpstr>
      <vt:lpstr>MapReduce Mapper</vt:lpstr>
      <vt:lpstr>Hadoop MapReduce</vt:lpstr>
      <vt:lpstr>Hadoop MapReduce</vt:lpstr>
      <vt:lpstr>MapReduce Mapper</vt:lpstr>
      <vt:lpstr>Hadoop MapReduce : Key Value genration</vt:lpstr>
      <vt:lpstr>Hadoop MapReduce</vt:lpstr>
      <vt:lpstr>Number of map tasks in Hadoop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 Tutorial</dc:title>
  <dc:creator>Viresh Kumar</dc:creator>
  <cp:lastModifiedBy>Viresh Kumar</cp:lastModifiedBy>
  <cp:revision>62</cp:revision>
  <dcterms:created xsi:type="dcterms:W3CDTF">2019-01-15T16:07:23Z</dcterms:created>
  <dcterms:modified xsi:type="dcterms:W3CDTF">2019-01-27T08:59:14Z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virkumar@microsoft.com</vt:lpwstr>
  </property>
  <property fmtid="{D5CDD505-2E9C-101B-9397-08002B2CF9AE}" pid="5" name="MSIP_Label_f42aa342-8706-4288-bd11-ebb85995028c_SetDate">
    <vt:lpwstr>2019-01-15T16:09:44.3895198Z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